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atamaran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tamara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eaeb6b9b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eaeb6b9b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f54cd29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f54cd29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a5954cca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a5954cca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d385b6b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d385b6b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e9f1ff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e9f1ff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e2c454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e2c454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a5954cca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a5954cca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5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Week 4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2/5/2025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Prototyping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15690" l="0" r="0" t="31904"/>
          <a:stretch/>
        </p:blipFill>
        <p:spPr>
          <a:xfrm>
            <a:off x="152400" y="2259875"/>
            <a:ext cx="3144476" cy="219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15696" l="3143" r="2747" t="18656"/>
          <a:stretch/>
        </p:blipFill>
        <p:spPr>
          <a:xfrm>
            <a:off x="3422575" y="1005500"/>
            <a:ext cx="2474010" cy="2301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b="14037" l="4004" r="13247" t="26657"/>
          <a:stretch/>
        </p:blipFill>
        <p:spPr>
          <a:xfrm>
            <a:off x="6178000" y="2008850"/>
            <a:ext cx="2562076" cy="2448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Prototyping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18991" l="4879" r="14208" t="15361"/>
          <a:stretch/>
        </p:blipFill>
        <p:spPr>
          <a:xfrm>
            <a:off x="551125" y="976475"/>
            <a:ext cx="3172622" cy="34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9900" l="3511" r="15575" t="29694"/>
          <a:stretch/>
        </p:blipFill>
        <p:spPr>
          <a:xfrm>
            <a:off x="4959962" y="976473"/>
            <a:ext cx="3325712" cy="33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251375" y="1256875"/>
            <a:ext cx="44901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Testing Plan: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-Print out PLA to attach to motor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-Utilize software to test rotations in each motor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</a:t>
            </a:r>
            <a:r>
              <a:rPr lang="en" sz="2000">
                <a:solidFill>
                  <a:schemeClr val="dk1"/>
                </a:solidFill>
              </a:rPr>
              <a:t>Evaluate</a:t>
            </a:r>
            <a:r>
              <a:rPr lang="en" sz="2000">
                <a:solidFill>
                  <a:schemeClr val="dk1"/>
                </a:solidFill>
              </a:rPr>
              <a:t> how motor determines position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-Ensure each motor is working before joint </a:t>
            </a:r>
            <a:r>
              <a:rPr lang="en" sz="2000">
                <a:solidFill>
                  <a:schemeClr val="dk1"/>
                </a:solidFill>
              </a:rPr>
              <a:t>attachment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350" y="1049275"/>
            <a:ext cx="2489709" cy="350520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Assignments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Selection Process with </a:t>
            </a:r>
            <a:r>
              <a:rPr lang="en" sz="1800">
                <a:solidFill>
                  <a:schemeClr val="dk1"/>
                </a:solidFill>
              </a:rPr>
              <a:t>Fasteners</a:t>
            </a:r>
            <a:r>
              <a:rPr lang="en" sz="1800">
                <a:solidFill>
                  <a:schemeClr val="dk1"/>
                </a:solidFill>
              </a:rPr>
              <a:t> and Ordering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 electrical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Begin assembling Base, J1, and J2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Print J3, J4, and J5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Begin midterm report/presentation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87618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Jade - Refinement of Solidworks Models/Prototyping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Izzy - Prototyping/Motor Research and testing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Dalton - Fastener BOM/Electrical Research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Morgan - Purchase Orders/Electrical Research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596" y="914400"/>
            <a:ext cx="6918804" cy="38100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740" y="914400"/>
            <a:ext cx="6666521" cy="38100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Sponsor Meeting Takeaways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918475" y="1126375"/>
            <a:ext cx="7318800" cy="28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5-DOF Arm Confirmed:</a:t>
            </a:r>
            <a:r>
              <a:rPr lang="en" sz="1800">
                <a:solidFill>
                  <a:schemeClr val="dk1"/>
                </a:solidFill>
              </a:rPr>
              <a:t> We will proceed with a 5-DOF arm design, simplifying integration and potential tool attachment.</a:t>
            </a:r>
            <a:endParaRPr sz="18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Safety Enclosure:</a:t>
            </a:r>
            <a:r>
              <a:rPr lang="en" sz="1800">
                <a:solidFill>
                  <a:schemeClr val="dk1"/>
                </a:solidFill>
              </a:rPr>
              <a:t> A 4x4x4 ft. safety cage will be implemented.</a:t>
            </a:r>
            <a:endParaRPr sz="18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Sponsor Support: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J3 and J4 motors will be provided by the sponsor, reducing costs.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This allows for increased budget allocation to electrical and structural components.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 sponsor is also assisting in sourcing a suitable power supply.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Safety Cage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8125"/>
            <a:ext cx="4342949" cy="39243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9"/>
          <p:cNvSpPr txBox="1"/>
          <p:nvPr/>
        </p:nvSpPr>
        <p:spPr>
          <a:xfrm>
            <a:off x="270125" y="1886400"/>
            <a:ext cx="4008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Originally designed an industrial safety cage, but due to high cost, the sponsor suggested a dog cage, which I will order once approved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Fasteners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51375" y="1256875"/>
            <a:ext cx="38673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Finished and Ordered all J1, and J2 </a:t>
            </a:r>
            <a:r>
              <a:rPr lang="en" sz="2000">
                <a:solidFill>
                  <a:schemeClr val="dk1"/>
                </a:solidFill>
              </a:rPr>
              <a:t>Fasteners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Total Cost (J1,J2): $147.5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J3, J4, and J5 are being done accordingly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Plan to test our heat set inserts on a mock PLA part when they arrive, to not damage our actual design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1738" r="25807" t="28402"/>
          <a:stretch/>
        </p:blipFill>
        <p:spPr>
          <a:xfrm>
            <a:off x="4118675" y="1213337"/>
            <a:ext cx="4899848" cy="302617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CAD Refinement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179350" y="1084325"/>
            <a:ext cx="8884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Having to increase sizes of holes for rest of arm due to tolerance issues with J1/J2 prototypes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25" y="1705025"/>
            <a:ext cx="5161900" cy="30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800" y="1623725"/>
            <a:ext cx="1468259" cy="14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251" y="3173812"/>
            <a:ext cx="2189203" cy="11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